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62" r:id="rId8"/>
    <p:sldId id="259" r:id="rId9"/>
    <p:sldId id="260" r:id="rId10"/>
    <p:sldId id="263"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1C7F1FF-7D0C-990A-C4EA-8879F6A82EAC}"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2100D0-9F53-97F6-C7F9-012EB925D386}" v="14" dt="2023-10-15T21:47:56.084"/>
    <p1510:client id="{E1B5AE89-25ED-4D9F-BA0A-BF4661B6FF82}" v="30" dt="2023-10-16T02:19:00.5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showGuides="1">
      <p:cViewPr>
        <p:scale>
          <a:sx n="80" d="100"/>
          <a:sy n="80" d="100"/>
        </p:scale>
        <p:origin x="782" y="1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E1B5AE89-25ED-4D9F-BA0A-BF4661B6FF82}"/>
    <pc:docChg chg="undo custSel addSld modSld">
      <pc:chgData name="Taryn Somerville" userId="69027dbc-bab2-498d-a7ad-5b94e4d4fd30" providerId="ADAL" clId="{E1B5AE89-25ED-4D9F-BA0A-BF4661B6FF82}" dt="2023-10-16T03:04:47.627" v="278" actId="1076"/>
      <pc:docMkLst>
        <pc:docMk/>
      </pc:docMkLst>
      <pc:sldChg chg="modSp mod">
        <pc:chgData name="Taryn Somerville" userId="69027dbc-bab2-498d-a7ad-5b94e4d4fd30" providerId="ADAL" clId="{E1B5AE89-25ED-4D9F-BA0A-BF4661B6FF82}" dt="2023-10-16T01:52:58.824" v="229" actId="2711"/>
        <pc:sldMkLst>
          <pc:docMk/>
          <pc:sldMk cId="1861694298" sldId="256"/>
        </pc:sldMkLst>
        <pc:spChg chg="mod">
          <ac:chgData name="Taryn Somerville" userId="69027dbc-bab2-498d-a7ad-5b94e4d4fd30" providerId="ADAL" clId="{E1B5AE89-25ED-4D9F-BA0A-BF4661B6FF82}" dt="2023-10-16T01:52:58.824" v="229" actId="2711"/>
          <ac:spMkLst>
            <pc:docMk/>
            <pc:sldMk cId="1861694298" sldId="256"/>
            <ac:spMk id="2" creationId="{090296C7-6FD1-CC0D-129F-3FDF2DC20D30}"/>
          </ac:spMkLst>
        </pc:spChg>
      </pc:sldChg>
      <pc:sldChg chg="modSp mod">
        <pc:chgData name="Taryn Somerville" userId="69027dbc-bab2-498d-a7ad-5b94e4d4fd30" providerId="ADAL" clId="{E1B5AE89-25ED-4D9F-BA0A-BF4661B6FF82}" dt="2023-10-16T01:20:08.444" v="2" actId="14100"/>
        <pc:sldMkLst>
          <pc:docMk/>
          <pc:sldMk cId="4231952604" sldId="257"/>
        </pc:sldMkLst>
        <pc:picChg chg="mod">
          <ac:chgData name="Taryn Somerville" userId="69027dbc-bab2-498d-a7ad-5b94e4d4fd30" providerId="ADAL" clId="{E1B5AE89-25ED-4D9F-BA0A-BF4661B6FF82}" dt="2023-10-16T01:20:08.444" v="2" actId="14100"/>
          <ac:picMkLst>
            <pc:docMk/>
            <pc:sldMk cId="4231952604" sldId="257"/>
            <ac:picMk id="4" creationId="{CF357E35-DE60-AD79-B613-FE2CEF77D6E4}"/>
          </ac:picMkLst>
        </pc:picChg>
      </pc:sldChg>
      <pc:sldChg chg="modSp mod">
        <pc:chgData name="Taryn Somerville" userId="69027dbc-bab2-498d-a7ad-5b94e4d4fd30" providerId="ADAL" clId="{E1B5AE89-25ED-4D9F-BA0A-BF4661B6FF82}" dt="2023-10-16T02:05:32.999" v="230" actId="403"/>
        <pc:sldMkLst>
          <pc:docMk/>
          <pc:sldMk cId="2832701443" sldId="258"/>
        </pc:sldMkLst>
        <pc:spChg chg="mod">
          <ac:chgData name="Taryn Somerville" userId="69027dbc-bab2-498d-a7ad-5b94e4d4fd30" providerId="ADAL" clId="{E1B5AE89-25ED-4D9F-BA0A-BF4661B6FF82}" dt="2023-10-16T02:05:32.999" v="230" actId="403"/>
          <ac:spMkLst>
            <pc:docMk/>
            <pc:sldMk cId="2832701443" sldId="258"/>
            <ac:spMk id="3" creationId="{56D193AF-E0C0-733B-2A73-F2A2D6CE40A8}"/>
          </ac:spMkLst>
        </pc:spChg>
      </pc:sldChg>
      <pc:sldChg chg="modSp mod">
        <pc:chgData name="Taryn Somerville" userId="69027dbc-bab2-498d-a7ad-5b94e4d4fd30" providerId="ADAL" clId="{E1B5AE89-25ED-4D9F-BA0A-BF4661B6FF82}" dt="2023-10-16T02:42:59.787" v="266" actId="6549"/>
        <pc:sldMkLst>
          <pc:docMk/>
          <pc:sldMk cId="2818850794" sldId="259"/>
        </pc:sldMkLst>
        <pc:spChg chg="mod">
          <ac:chgData name="Taryn Somerville" userId="69027dbc-bab2-498d-a7ad-5b94e4d4fd30" providerId="ADAL" clId="{E1B5AE89-25ED-4D9F-BA0A-BF4661B6FF82}" dt="2023-10-16T02:42:59.787" v="266" actId="6549"/>
          <ac:spMkLst>
            <pc:docMk/>
            <pc:sldMk cId="2818850794" sldId="259"/>
            <ac:spMk id="3" creationId="{63C6BE65-0599-D46F-CD7B-E45152F4DC8F}"/>
          </ac:spMkLst>
        </pc:spChg>
      </pc:sldChg>
      <pc:sldChg chg="modSp mod">
        <pc:chgData name="Taryn Somerville" userId="69027dbc-bab2-498d-a7ad-5b94e4d4fd30" providerId="ADAL" clId="{E1B5AE89-25ED-4D9F-BA0A-BF4661B6FF82}" dt="2023-10-16T03:04:47.627" v="278" actId="1076"/>
        <pc:sldMkLst>
          <pc:docMk/>
          <pc:sldMk cId="3868267974" sldId="260"/>
        </pc:sldMkLst>
        <pc:spChg chg="mod">
          <ac:chgData name="Taryn Somerville" userId="69027dbc-bab2-498d-a7ad-5b94e4d4fd30" providerId="ADAL" clId="{E1B5AE89-25ED-4D9F-BA0A-BF4661B6FF82}" dt="2023-10-16T03:04:47.627" v="278" actId="1076"/>
          <ac:spMkLst>
            <pc:docMk/>
            <pc:sldMk cId="3868267974" sldId="260"/>
            <ac:spMk id="2" creationId="{090296C7-6FD1-CC0D-129F-3FDF2DC20D30}"/>
          </ac:spMkLst>
        </pc:spChg>
      </pc:sldChg>
      <pc:sldChg chg="modSp mod">
        <pc:chgData name="Taryn Somerville" userId="69027dbc-bab2-498d-a7ad-5b94e4d4fd30" providerId="ADAL" clId="{E1B5AE89-25ED-4D9F-BA0A-BF4661B6FF82}" dt="2023-10-16T02:43:13.099" v="276" actId="6549"/>
        <pc:sldMkLst>
          <pc:docMk/>
          <pc:sldMk cId="3684904534" sldId="261"/>
        </pc:sldMkLst>
        <pc:spChg chg="mod">
          <ac:chgData name="Taryn Somerville" userId="69027dbc-bab2-498d-a7ad-5b94e4d4fd30" providerId="ADAL" clId="{E1B5AE89-25ED-4D9F-BA0A-BF4661B6FF82}" dt="2023-10-16T02:43:13.099" v="276" actId="6549"/>
          <ac:spMkLst>
            <pc:docMk/>
            <pc:sldMk cId="3684904534" sldId="261"/>
            <ac:spMk id="5" creationId="{DAD015F9-FA98-6DC8-26E1-296EE72110B7}"/>
          </ac:spMkLst>
        </pc:spChg>
      </pc:sldChg>
      <pc:sldChg chg="modSp mod">
        <pc:chgData name="Taryn Somerville" userId="69027dbc-bab2-498d-a7ad-5b94e4d4fd30" providerId="ADAL" clId="{E1B5AE89-25ED-4D9F-BA0A-BF4661B6FF82}" dt="2023-10-16T01:42:42.197" v="118" actId="1036"/>
        <pc:sldMkLst>
          <pc:docMk/>
          <pc:sldMk cId="1627689429" sldId="262"/>
        </pc:sldMkLst>
        <pc:spChg chg="mod">
          <ac:chgData name="Taryn Somerville" userId="69027dbc-bab2-498d-a7ad-5b94e4d4fd30" providerId="ADAL" clId="{E1B5AE89-25ED-4D9F-BA0A-BF4661B6FF82}" dt="2023-10-16T01:42:42.197" v="118" actId="1036"/>
          <ac:spMkLst>
            <pc:docMk/>
            <pc:sldMk cId="1627689429" sldId="262"/>
            <ac:spMk id="2" creationId="{090296C7-6FD1-CC0D-129F-3FDF2DC20D30}"/>
          </ac:spMkLst>
        </pc:spChg>
      </pc:sldChg>
      <pc:sldChg chg="modSp add mod">
        <pc:chgData name="Taryn Somerville" userId="69027dbc-bab2-498d-a7ad-5b94e4d4fd30" providerId="ADAL" clId="{E1B5AE89-25ED-4D9F-BA0A-BF4661B6FF82}" dt="2023-10-16T02:43:07.779" v="272" actId="6549"/>
        <pc:sldMkLst>
          <pc:docMk/>
          <pc:sldMk cId="140006659" sldId="263"/>
        </pc:sldMkLst>
        <pc:spChg chg="mod">
          <ac:chgData name="Taryn Somerville" userId="69027dbc-bab2-498d-a7ad-5b94e4d4fd30" providerId="ADAL" clId="{E1B5AE89-25ED-4D9F-BA0A-BF4661B6FF82}" dt="2023-10-16T02:43:07.779" v="272" actId="6549"/>
          <ac:spMkLst>
            <pc:docMk/>
            <pc:sldMk cId="140006659" sldId="263"/>
            <ac:spMk id="2" creationId="{090296C7-6FD1-CC0D-129F-3FDF2DC20D30}"/>
          </ac:spMkLst>
        </pc:spChg>
      </pc:sldChg>
    </pc:docChg>
  </pc:docChgLst>
  <pc:docChgLst>
    <pc:chgData name="Claire Hill" userId="S::claire.hill@salvationarmy.org.au::395705f2-a15c-40fb-87d5-b2cda3f30c38" providerId="AD" clId="Web-{B42100D0-9F53-97F6-C7F9-012EB925D386}"/>
    <pc:docChg chg="addSld delSld modSld">
      <pc:chgData name="Claire Hill" userId="S::claire.hill@salvationarmy.org.au::395705f2-a15c-40fb-87d5-b2cda3f30c38" providerId="AD" clId="Web-{B42100D0-9F53-97F6-C7F9-012EB925D386}" dt="2023-10-15T21:47:56.084" v="14"/>
      <pc:docMkLst>
        <pc:docMk/>
      </pc:docMkLst>
      <pc:sldChg chg="modSp add del replId">
        <pc:chgData name="Claire Hill" userId="S::claire.hill@salvationarmy.org.au::395705f2-a15c-40fb-87d5-b2cda3f30c38" providerId="AD" clId="Web-{B42100D0-9F53-97F6-C7F9-012EB925D386}" dt="2023-10-15T21:47:56.084" v="14"/>
        <pc:sldMkLst>
          <pc:docMk/>
          <pc:sldMk cId="4239208428" sldId="263"/>
        </pc:sldMkLst>
        <pc:spChg chg="mod">
          <ac:chgData name="Claire Hill" userId="S::claire.hill@salvationarmy.org.au::395705f2-a15c-40fb-87d5-b2cda3f30c38" providerId="AD" clId="Web-{B42100D0-9F53-97F6-C7F9-012EB925D386}" dt="2023-10-15T21:47:50.068" v="13" actId="20577"/>
          <ac:spMkLst>
            <pc:docMk/>
            <pc:sldMk cId="4239208428" sldId="263"/>
            <ac:spMk id="2" creationId="{090296C7-6FD1-CC0D-129F-3FDF2DC20D3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869136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1CD7-247E-EB4B-BFF3-A8AE43244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7D1A83C-573C-11C8-ACFD-CBC789BC2C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98661D-1973-5942-3C97-FC7DDC800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25F45-DB19-690E-1ACE-0F5011E7EC5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39BD3489-7C14-7BF0-3257-BDA8AEAF23D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0DF026-6FB5-E791-42FC-6EA4F59DB3DC}"/>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064355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7AF0-0F19-21E7-E994-B5F6A0E4849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1D53B25-BFD6-B41F-5C79-1B7729EBD0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9C07DF-780D-1B59-81BB-CA6D0E0CA3C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1981D3D8-CE9D-93C2-5723-0B309C4021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B81F310-9CF2-5214-B353-752D7F15198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941747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AACB5-98C6-98CB-435B-1F76AE251A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FF81AE0-302B-3E4B-814D-7817CC19FC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9E4BDF4-9EEF-D760-4792-A6B32662ECB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8692743-EE81-7BC0-BB6F-D5F21EDB53C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7AF3C43-506A-1A12-69D3-DD4889FC6B13}"/>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256653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right star in the sky&#10;&#10;Description automatically generated">
            <a:extLst>
              <a:ext uri="{FF2B5EF4-FFF2-40B4-BE49-F238E27FC236}">
                <a16:creationId xmlns:a16="http://schemas.microsoft.com/office/drawing/2014/main" id="{B6FBFA48-AFC2-42CA-4451-4CCB3DF39A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4960" y="98552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2281881" y="2095586"/>
            <a:ext cx="7700319" cy="2387600"/>
          </a:xfrm>
        </p:spPr>
        <p:txBody>
          <a:bodyPr anchor="b">
            <a:noAutofit/>
          </a:bodyPr>
          <a:lstStyle>
            <a:lvl1pPr algn="ctr">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2764430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B5B-2CAC-9511-AEE0-13C48F3E3A2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39C48F4-E0A5-FCDA-1F75-0C3544B57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B2172D5-A2FE-658F-DCCA-3FE54AEF04F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5C78E35-3DC8-424E-0A0A-419B573716BC}"/>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833761C-4921-0426-A8E0-5F2C645F5DBA}"/>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574792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FAB9-8D77-36A7-6BEE-4A643C1376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7A91000-F508-AB9E-8D77-DF410D00E3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C74BD6-6390-57F3-D611-B6C32EE716EE}"/>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628ACE7D-EC01-D297-9177-AE440789680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3C27DF-F504-7F04-E546-E3043E97AC3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833294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8D0D-7926-3ADC-99F9-360CBF223CE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3AC6B9-D1B4-4055-4FD7-C51477FC85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FD85DCA-A4BD-6F62-1C57-BB09141F75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CB189E4-C4DF-1DB1-B020-4A48F173F3F7}"/>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2416FF8E-3625-E1BE-D748-1D8A4F3E77A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70E714A-B8A2-DC2A-C391-CD867AA96CE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220221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1ADF-AF91-FFA9-DBE7-4B8F895B8E0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802985-B4FE-4D7D-D7C9-CE055BEA4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B98CA-A143-CF94-6796-E37273D37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89C24D3-4D9B-C4AD-540A-9929A223A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8EB8C1-5C36-75E3-D62B-3248C0608A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20E5575-CEAC-DCA6-F1A2-C8ED4740655D}"/>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8" name="Footer Placeholder 7">
            <a:extLst>
              <a:ext uri="{FF2B5EF4-FFF2-40B4-BE49-F238E27FC236}">
                <a16:creationId xmlns:a16="http://schemas.microsoft.com/office/drawing/2014/main" id="{C3190EE2-CC04-4B52-A154-0529C9C0D79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D0EC2E81-B7EE-116F-2B04-4787D59D6DAF}"/>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650640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56AC-2E67-820D-C10B-113B23911B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EC59305-7495-10E4-7090-51B9FAA086F3}"/>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4" name="Footer Placeholder 3">
            <a:extLst>
              <a:ext uri="{FF2B5EF4-FFF2-40B4-BE49-F238E27FC236}">
                <a16:creationId xmlns:a16="http://schemas.microsoft.com/office/drawing/2014/main" id="{C3E22892-0051-363A-9230-1D794875032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D4DF5B7F-C17F-42D1-BACA-F99BE15E3539}"/>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84558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C8BD6E-D628-163E-757A-4BFB604A9A9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3" name="Footer Placeholder 2">
            <a:extLst>
              <a:ext uri="{FF2B5EF4-FFF2-40B4-BE49-F238E27FC236}">
                <a16:creationId xmlns:a16="http://schemas.microsoft.com/office/drawing/2014/main" id="{E9C2ED80-20D2-49A1-E6E2-06ED674E958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688606E3-890D-0158-F88F-5DF0085BECE5}"/>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168980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A5E61-E819-C800-D0B4-2A331879BA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A0142B7-A359-2955-D36D-F6C838D67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697937-6FEF-7744-6177-349390B7A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6DA96-9627-3962-25C1-EC824FAC4B6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071E933C-2F91-57FB-54C8-8AE9B1031E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9F29798-4AFA-2C53-160B-BF3FB1072FD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627798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blue and white landscape&#10;&#10;Description automatically generated with medium confidence">
            <a:extLst>
              <a:ext uri="{FF2B5EF4-FFF2-40B4-BE49-F238E27FC236}">
                <a16:creationId xmlns:a16="http://schemas.microsoft.com/office/drawing/2014/main" id="{00501EA9-ACEC-733D-CEE5-745189210C5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6AB31E8-2B66-FAAC-BD96-30D19F52E2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E7E50E83-CF9B-4EDD-BB88-1BF75758ECCD}"/>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350178392"/>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b="1" i="0" kern="1200" spc="-150">
          <a:solidFill>
            <a:srgbClr val="002060"/>
          </a:solidFill>
          <a:latin typeface="Tisa Offc Serif Pro" panose="02010804040101020102" pitchFamily="2" charset="0"/>
          <a:ea typeface="+mj-ea"/>
          <a:cs typeface="Tisa Offc Serif Pro" panose="02010804040101020102"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060"/>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060"/>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060"/>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693046" y="1895475"/>
            <a:ext cx="7700319" cy="2736850"/>
          </a:xfrm>
        </p:spPr>
        <p:txBody>
          <a:bodyPr/>
          <a:lstStyle/>
          <a:p>
            <a:r>
              <a:rPr lang="en-US" sz="9600" b="1" spc="-300" dirty="0">
                <a:latin typeface="Tisa Offc Serif Pro" panose="02010504030101020102" pitchFamily="2" charset="0"/>
              </a:rPr>
              <a:t>Living with hope</a:t>
            </a:r>
            <a:endParaRPr lang="en-AU" sz="9600" b="1" spc="-300" dirty="0">
              <a:latin typeface="Tisa Offc Serif Pro" panose="02010504030101020102" pitchFamily="2" charset="0"/>
            </a:endParaRPr>
          </a:p>
        </p:txBody>
      </p:sp>
    </p:spTree>
    <p:extLst>
      <p:ext uri="{BB962C8B-B14F-4D97-AF65-F5344CB8AC3E}">
        <p14:creationId xmlns:p14="http://schemas.microsoft.com/office/powerpoint/2010/main" val="1861694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357E35-DE60-AD79-B613-FE2CEF77D6E4}"/>
              </a:ext>
            </a:extLst>
          </p:cNvPr>
          <p:cNvPicPr>
            <a:picLocks noChangeAspect="1"/>
          </p:cNvPicPr>
          <p:nvPr/>
        </p:nvPicPr>
        <p:blipFill>
          <a:blip r:embed="rId2"/>
          <a:stretch>
            <a:fillRect/>
          </a:stretch>
        </p:blipFill>
        <p:spPr>
          <a:xfrm>
            <a:off x="-1" y="0"/>
            <a:ext cx="12191999" cy="6858000"/>
          </a:xfrm>
          <a:prstGeom prst="rect">
            <a:avLst/>
          </a:prstGeom>
        </p:spPr>
      </p:pic>
    </p:spTree>
    <p:extLst>
      <p:ext uri="{BB962C8B-B14F-4D97-AF65-F5344CB8AC3E}">
        <p14:creationId xmlns:p14="http://schemas.microsoft.com/office/powerpoint/2010/main" val="4231952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1ECD9C-97C5-2B7D-94C8-FA3316E4BD7C}"/>
              </a:ext>
            </a:extLst>
          </p:cNvPr>
          <p:cNvPicPr>
            <a:picLocks noChangeAspect="1"/>
          </p:cNvPicPr>
          <p:nvPr/>
        </p:nvPicPr>
        <p:blipFill>
          <a:blip r:embed="rId2"/>
          <a:stretch>
            <a:fillRect/>
          </a:stretch>
        </p:blipFill>
        <p:spPr>
          <a:xfrm>
            <a:off x="833669" y="864164"/>
            <a:ext cx="6969045" cy="3982156"/>
          </a:xfrm>
          <a:prstGeom prst="rect">
            <a:avLst/>
          </a:prstGeom>
        </p:spPr>
      </p:pic>
      <p:sp>
        <p:nvSpPr>
          <p:cNvPr id="3" name="TextBox 2">
            <a:extLst>
              <a:ext uri="{FF2B5EF4-FFF2-40B4-BE49-F238E27FC236}">
                <a16:creationId xmlns:a16="http://schemas.microsoft.com/office/drawing/2014/main" id="{56D193AF-E0C0-733B-2A73-F2A2D6CE40A8}"/>
              </a:ext>
            </a:extLst>
          </p:cNvPr>
          <p:cNvSpPr txBox="1"/>
          <p:nvPr/>
        </p:nvSpPr>
        <p:spPr>
          <a:xfrm>
            <a:off x="8022365" y="864164"/>
            <a:ext cx="3445735" cy="4708981"/>
          </a:xfrm>
          <a:prstGeom prst="rect">
            <a:avLst/>
          </a:prstGeom>
          <a:noFill/>
        </p:spPr>
        <p:txBody>
          <a:bodyPr wrap="square" rtlCol="0">
            <a:spAutoFit/>
          </a:bodyPr>
          <a:lstStyle/>
          <a:p>
            <a:r>
              <a:rPr lang="en-AU" sz="4000" dirty="0">
                <a:solidFill>
                  <a:srgbClr val="223279"/>
                </a:solidFill>
                <a:effectLst/>
                <a:latin typeface="Tisa Offc Serif Pro" panose="02010504030101020102" pitchFamily="2" charset="0"/>
                <a:ea typeface="Calibri" panose="020F0502020204030204" pitchFamily="34" charset="0"/>
                <a:cs typeface="Times New Roman" panose="02020603050405020304" pitchFamily="18" charset="0"/>
              </a:rPr>
              <a:t>“Hope is being able to see that there is light despite all of the darkness.” </a:t>
            </a:r>
            <a:br>
              <a:rPr lang="en-AU" sz="3600" b="1" dirty="0">
                <a:solidFill>
                  <a:srgbClr val="223279"/>
                </a:solidFill>
                <a:effectLst/>
                <a:latin typeface="Calibri" panose="020F0502020204030204" pitchFamily="34" charset="0"/>
                <a:ea typeface="Calibri" panose="020F0502020204030204" pitchFamily="34" charset="0"/>
                <a:cs typeface="Times New Roman" panose="02020603050405020304" pitchFamily="18" charset="0"/>
              </a:rPr>
            </a:br>
            <a:br>
              <a:rPr lang="en-AU" sz="3600" b="1" dirty="0">
                <a:solidFill>
                  <a:srgbClr val="223279"/>
                </a:solidFill>
                <a:effectLst/>
                <a:latin typeface="Calibri" panose="020F0502020204030204" pitchFamily="34" charset="0"/>
                <a:ea typeface="Calibri" panose="020F0502020204030204" pitchFamily="34" charset="0"/>
                <a:cs typeface="Times New Roman" panose="02020603050405020304" pitchFamily="18" charset="0"/>
              </a:rPr>
            </a:br>
            <a:r>
              <a:rPr lang="en-AU" sz="2400" dirty="0">
                <a:solidFill>
                  <a:srgbClr val="223279"/>
                </a:solidFill>
                <a:effectLst/>
                <a:latin typeface="Avenir Next LT Pro" panose="020B0504020202020204" pitchFamily="34" charset="77"/>
                <a:ea typeface="Calibri" panose="020F0502020204030204" pitchFamily="34" charset="0"/>
                <a:cs typeface="Times New Roman" panose="02020603050405020304" pitchFamily="18" charset="0"/>
              </a:rPr>
              <a:t>(</a:t>
            </a:r>
            <a:r>
              <a:rPr lang="en-AU" sz="2400" dirty="0">
                <a:solidFill>
                  <a:srgbClr val="223279"/>
                </a:solidFill>
                <a:effectLst/>
                <a:latin typeface="Avenir Next LT Pro" panose="020B0504020202020204" pitchFamily="34" charset="77"/>
              </a:rPr>
              <a:t>Desmond Tutu)</a:t>
            </a:r>
            <a:endParaRPr lang="en-AU" sz="3600" dirty="0">
              <a:solidFill>
                <a:srgbClr val="223279"/>
              </a:solidFill>
              <a:latin typeface="Avenir Next LT Pro" panose="020B0504020202020204" pitchFamily="34" charset="77"/>
            </a:endParaRPr>
          </a:p>
        </p:txBody>
      </p:sp>
    </p:spTree>
    <p:extLst>
      <p:ext uri="{BB962C8B-B14F-4D97-AF65-F5344CB8AC3E}">
        <p14:creationId xmlns:p14="http://schemas.microsoft.com/office/powerpoint/2010/main" val="2832701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413124" y="1698625"/>
            <a:ext cx="9365751" cy="3327400"/>
          </a:xfrm>
        </p:spPr>
        <p:txBody>
          <a:bodyPr>
            <a:normAutofit fontScale="90000"/>
          </a:bodyPr>
          <a:lstStyle/>
          <a:p>
            <a:pPr>
              <a:lnSpc>
                <a:spcPct val="150000"/>
              </a:lnSpc>
            </a:pPr>
            <a:r>
              <a:rPr lang="en-AU" sz="5300" b="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“The difference between hope and despair is a different way of telling stories from the same facts.” </a:t>
            </a:r>
            <a:br>
              <a:rPr lang="en-AU" sz="3600" b="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br>
            <a:r>
              <a:rPr lang="en-AU" sz="2700" b="0" dirty="0">
                <a:solidFill>
                  <a:schemeClr val="bg1"/>
                </a:solidFill>
                <a:effectLst/>
                <a:latin typeface="Avenir Next LT Pro" panose="020B0504020202020204" pitchFamily="34" charset="77"/>
                <a:ea typeface="Calibri" panose="020F0502020204030204" pitchFamily="34" charset="0"/>
                <a:cs typeface="Times New Roman" panose="02020603050405020304" pitchFamily="18" charset="0"/>
              </a:rPr>
              <a:t>(Alain de </a:t>
            </a:r>
            <a:r>
              <a:rPr lang="en-AU" sz="2700" b="0" dirty="0" err="1">
                <a:solidFill>
                  <a:schemeClr val="bg1"/>
                </a:solidFill>
                <a:effectLst/>
                <a:latin typeface="Avenir Next LT Pro" panose="020B0504020202020204" pitchFamily="34" charset="77"/>
                <a:ea typeface="Calibri" panose="020F0502020204030204" pitchFamily="34" charset="0"/>
                <a:cs typeface="Times New Roman" panose="02020603050405020304" pitchFamily="18" charset="0"/>
              </a:rPr>
              <a:t>Botton</a:t>
            </a:r>
            <a:r>
              <a:rPr lang="en-AU" sz="2700" b="0" dirty="0">
                <a:solidFill>
                  <a:schemeClr val="bg1"/>
                </a:solidFill>
                <a:effectLst/>
                <a:latin typeface="Avenir Next LT Pro" panose="020B0504020202020204" pitchFamily="34" charset="77"/>
                <a:ea typeface="Calibri" panose="020F0502020204030204" pitchFamily="34" charset="0"/>
                <a:cs typeface="Times New Roman" panose="02020603050405020304" pitchFamily="18" charset="0"/>
              </a:rPr>
              <a:t>)</a:t>
            </a:r>
            <a:endParaRPr lang="en-AU" sz="3600" b="0" dirty="0">
              <a:solidFill>
                <a:schemeClr val="bg1"/>
              </a:solidFill>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7689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3C6BE65-0599-D46F-CD7B-E45152F4DC8F}"/>
              </a:ext>
            </a:extLst>
          </p:cNvPr>
          <p:cNvSpPr txBox="1">
            <a:spLocks/>
          </p:cNvSpPr>
          <p:nvPr/>
        </p:nvSpPr>
        <p:spPr>
          <a:xfrm>
            <a:off x="500062" y="781050"/>
            <a:ext cx="11191875" cy="36486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7200" b="1" i="0" kern="1200" spc="-150">
                <a:solidFill>
                  <a:schemeClr val="bg1"/>
                </a:solidFill>
                <a:latin typeface="Tisa Offc Serif Pro" panose="02010804040101020102" pitchFamily="2" charset="0"/>
                <a:ea typeface="+mj-ea"/>
                <a:cs typeface="Tisa Offc Serif Pro" panose="02010804040101020102" pitchFamily="2" charset="0"/>
              </a:defRPr>
            </a:lvl1pPr>
          </a:lstStyle>
          <a:p>
            <a:pPr>
              <a:lnSpc>
                <a:spcPct val="150000"/>
              </a:lnSpc>
            </a:pP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The beginning of the good news about Jesus the Messiah, </a:t>
            </a:r>
            <a:b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b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the Son of God,</a:t>
            </a:r>
            <a:r>
              <a:rPr lang="en-AU" sz="3200" b="0" spc="0" baseline="3000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  </a:t>
            </a: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as it is written in Isaiah the prophet:</a:t>
            </a:r>
            <a:b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b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“I will send my messenger ahead of you, who will prepare your way? — “a voice of one calling in the wilderness,</a:t>
            </a:r>
            <a:b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b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‘Prepare the way for the Lord, make straight paths for him.’” </a:t>
            </a:r>
            <a:endParaRPr lang="en-AU" sz="3200" b="0" spc="0" dirty="0">
              <a:solidFill>
                <a:srgbClr val="002060"/>
              </a:solidFill>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8850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idx="4294967295"/>
          </p:nvPr>
        </p:nvSpPr>
        <p:spPr>
          <a:xfrm>
            <a:off x="1002506" y="452438"/>
            <a:ext cx="10186988" cy="4314825"/>
          </a:xfrm>
        </p:spPr>
        <p:txBody>
          <a:bodyPr>
            <a:noAutofit/>
          </a:bodyPr>
          <a:lstStyle/>
          <a:p>
            <a:pPr algn="ctr">
              <a:lnSpc>
                <a:spcPct val="150000"/>
              </a:lnSpc>
            </a:pP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And so John the Baptist appeared in the wilderness, preaching a baptism of repentance for the forgiveness of sins. </a:t>
            </a:r>
          </a:p>
        </p:txBody>
      </p:sp>
    </p:spTree>
    <p:extLst>
      <p:ext uri="{BB962C8B-B14F-4D97-AF65-F5344CB8AC3E}">
        <p14:creationId xmlns:p14="http://schemas.microsoft.com/office/powerpoint/2010/main" val="3868267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idx="4294967295"/>
          </p:nvPr>
        </p:nvSpPr>
        <p:spPr>
          <a:xfrm>
            <a:off x="500062" y="452438"/>
            <a:ext cx="11191876" cy="4314825"/>
          </a:xfrm>
        </p:spPr>
        <p:txBody>
          <a:bodyPr>
            <a:noAutofit/>
          </a:bodyPr>
          <a:lstStyle/>
          <a:p>
            <a:pPr algn="ctr">
              <a:lnSpc>
                <a:spcPct val="150000"/>
              </a:lnSpc>
            </a:pPr>
            <a:r>
              <a:rPr lang="en-AU" sz="3200" b="0" spc="0" dirty="0">
                <a:solidFill>
                  <a:srgbClr val="002060"/>
                </a:solidFill>
                <a:effectLst/>
                <a:latin typeface="Avenir Next LT Pro" panose="020B0504020202020204" pitchFamily="34" charset="77"/>
                <a:ea typeface="Calibri" panose="020F0502020204030204" pitchFamily="34" charset="0"/>
                <a:cs typeface="Times New Roman" panose="02020603050405020304" pitchFamily="18" charset="0"/>
              </a:rPr>
              <a:t>The whole Judean countryside and all the people of Jerusalem went out to him. Confessing their sins, they were baptised by him in the Jordan River. John wore clothing made of camel’s hair, with a leather belt around his waist, and he ate locusts and wild honey. </a:t>
            </a:r>
          </a:p>
        </p:txBody>
      </p:sp>
    </p:spTree>
    <p:extLst>
      <p:ext uri="{BB962C8B-B14F-4D97-AF65-F5344CB8AC3E}">
        <p14:creationId xmlns:p14="http://schemas.microsoft.com/office/powerpoint/2010/main" val="140006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AD015F9-FA98-6DC8-26E1-296EE72110B7}"/>
              </a:ext>
            </a:extLst>
          </p:cNvPr>
          <p:cNvSpPr txBox="1">
            <a:spLocks/>
          </p:cNvSpPr>
          <p:nvPr/>
        </p:nvSpPr>
        <p:spPr>
          <a:xfrm>
            <a:off x="695325" y="759994"/>
            <a:ext cx="11172824" cy="4602581"/>
          </a:xfrm>
          <a:prstGeom prst="rect">
            <a:avLst/>
          </a:prstGeom>
        </p:spPr>
        <p:txBody>
          <a:bodyPr>
            <a:noAutofit/>
          </a:bodyPr>
          <a:lstStyle>
            <a:lvl1pPr algn="l" defTabSz="914400" rtl="0" eaLnBrk="1" latinLnBrk="0" hangingPunct="1">
              <a:lnSpc>
                <a:spcPct val="90000"/>
              </a:lnSpc>
              <a:spcBef>
                <a:spcPct val="0"/>
              </a:spcBef>
              <a:buNone/>
              <a:defRPr sz="4400" b="1" i="0" kern="1200" spc="-150">
                <a:solidFill>
                  <a:schemeClr val="tx1"/>
                </a:solidFill>
                <a:latin typeface="Tisa Offc Serif Pro" panose="02010804040101020102" pitchFamily="2" charset="0"/>
                <a:ea typeface="+mj-ea"/>
                <a:cs typeface="Tisa Offc Serif Pro" panose="02010804040101020102" pitchFamily="2" charset="0"/>
              </a:defRPr>
            </a:lvl1pPr>
          </a:lstStyle>
          <a:p>
            <a:pPr algn="ctr">
              <a:lnSpc>
                <a:spcPct val="150000"/>
              </a:lnSpc>
            </a:pPr>
            <a:r>
              <a:rPr lang="en-AU" sz="3200" b="0" spc="0" dirty="0">
                <a:solidFill>
                  <a:srgbClr val="002060"/>
                </a:solidFill>
                <a:latin typeface="Avenir Next LT Pro" panose="020B0504020202020204" pitchFamily="34" charset="77"/>
                <a:ea typeface="Calibri" panose="020F0502020204030204" pitchFamily="34" charset="0"/>
                <a:cs typeface="Times New Roman" panose="02020603050405020304" pitchFamily="18" charset="0"/>
              </a:rPr>
              <a:t>And this was his message: “After me comes the one more powerful than I, the straps of whose sandals I am not worthy to stoop down and untie. I baptise you with water, but he will baptise you with the Holy Spirit.”</a:t>
            </a:r>
          </a:p>
          <a:p>
            <a:pPr algn="ctr">
              <a:lnSpc>
                <a:spcPct val="150000"/>
              </a:lnSpc>
            </a:pPr>
            <a:endParaRPr lang="en-AU" sz="3200" b="0" spc="0" dirty="0">
              <a:solidFill>
                <a:srgbClr val="002060"/>
              </a:solidFill>
              <a:latin typeface="Avenir Next LT Pro" panose="020B0504020202020204" pitchFamily="34" charset="77"/>
              <a:ea typeface="Calibri" panose="020F0502020204030204" pitchFamily="34" charset="0"/>
              <a:cs typeface="Times New Roman" panose="02020603050405020304" pitchFamily="18" charset="0"/>
            </a:endParaRPr>
          </a:p>
          <a:p>
            <a:pPr algn="ctr">
              <a:lnSpc>
                <a:spcPct val="150000"/>
              </a:lnSpc>
            </a:pPr>
            <a:r>
              <a:rPr lang="en-AU" sz="3200" b="0" spc="0" dirty="0">
                <a:solidFill>
                  <a:srgbClr val="002060"/>
                </a:solidFill>
                <a:latin typeface="Avenir Next LT Pro" panose="020B0504020202020204" pitchFamily="34" charset="77"/>
                <a:ea typeface="Calibri" panose="020F0502020204030204" pitchFamily="34" charset="0"/>
                <a:cs typeface="Times New Roman" panose="02020603050405020304" pitchFamily="18" charset="0"/>
              </a:rPr>
              <a:t>Mark 1:1-8</a:t>
            </a:r>
          </a:p>
        </p:txBody>
      </p:sp>
    </p:spTree>
    <p:extLst>
      <p:ext uri="{BB962C8B-B14F-4D97-AF65-F5344CB8AC3E}">
        <p14:creationId xmlns:p14="http://schemas.microsoft.com/office/powerpoint/2010/main" val="3684904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SharedWithUsers xmlns="1ad1f5a0-fa71-4dab-a083-db26db2596cf">
      <UserInfo>
        <DisplayName/>
        <AccountId xsi:nil="true"/>
        <AccountType/>
      </UserInfo>
    </SharedWithUsers>
    <MediaLengthInSeconds xmlns="583f0f69-01e1-46ca-86b7-e30e323048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4" ma:contentTypeDescription="Create a new document." ma:contentTypeScope="" ma:versionID="f3af369bf32dec6f0e67bdcb2e24f14e">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da92c5cf8790d812fe5219e1312db9f6"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C2EE43-E2C0-454B-8202-76A4B88C9583}">
  <ds:schemaRefs>
    <ds:schemaRef ds:uri="http://schemas.microsoft.com/sharepoint/v3/contenttype/forms"/>
  </ds:schemaRefs>
</ds:datastoreItem>
</file>

<file path=customXml/itemProps2.xml><?xml version="1.0" encoding="utf-8"?>
<ds:datastoreItem xmlns:ds="http://schemas.openxmlformats.org/officeDocument/2006/customXml" ds:itemID="{6441D520-0B9C-4281-9078-AEBAAE320CFD}">
  <ds:schemaRefs>
    <ds:schemaRef ds:uri="1ad1f5a0-fa71-4dab-a083-db26db2596cf"/>
    <ds:schemaRef ds:uri="http://schemas.microsoft.com/office/2006/documentManagement/types"/>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583f0f69-01e1-46ca-86b7-e30e3230480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5051D89-A74B-40E0-8818-5ED45C3B28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7477</TotalTime>
  <Words>244</Words>
  <Application>Microsoft Office PowerPoint</Application>
  <PresentationFormat>Widescreen</PresentationFormat>
  <Paragraphs>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Avenir Next LT Pro</vt:lpstr>
      <vt:lpstr>Calibri</vt:lpstr>
      <vt:lpstr>Tisa Offc Serif Pro</vt:lpstr>
      <vt:lpstr>Office Theme</vt:lpstr>
      <vt:lpstr>Living with hope</vt:lpstr>
      <vt:lpstr>PowerPoint Presentation</vt:lpstr>
      <vt:lpstr>PowerPoint Presentation</vt:lpstr>
      <vt:lpstr>“The difference between hope and despair is a different way of telling stories from the same facts.”  (Alain de Botton)</vt:lpstr>
      <vt:lpstr>PowerPoint Presentation</vt:lpstr>
      <vt:lpstr>And so John the Baptist appeared in the wilderness, preaching a baptism of repentance for the forgiveness of sins. </vt:lpstr>
      <vt:lpstr>The whole Judean countryside and all the people of Jerusalem went out to him. Confessing their sins, they were baptised by him in the Jordan River. John wore clothing made of camel’s hair, with a leather belt around his waist, and he ate locusts and wild honey.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with hope</dc:title>
  <dc:creator>Rod Yule</dc:creator>
  <cp:lastModifiedBy>Taryn Somerville</cp:lastModifiedBy>
  <cp:revision>19</cp:revision>
  <dcterms:created xsi:type="dcterms:W3CDTF">2023-08-14T06:17:21Z</dcterms:created>
  <dcterms:modified xsi:type="dcterms:W3CDTF">2023-10-16T03:04:54Z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y fmtid="{D5CDD505-2E9C-101B-9397-08002B2CF9AE}" pid="4" name="Order">
    <vt:r8>96800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